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5240"/>
  <ax:ocxPr ax:name="_cy" ax:value="15663"/>
  <ax:ocxPr ax:name="FlashVars" ax:value=""/>
  <ax:ocxPr ax:name="Movie" ax:value="swf/AnyChart.swf?XMLFile=sample.xml"/>
  <ax:ocxPr ax:name="Src" ax:value="swf/AnyChart.swf?XMLFile=sample.xml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-1"/>
  <ax:ocxPr ax:name="ProfileAddress" ax:value=""/>
  <ax:ocxPr ax:name="ProfilePort" ax:value="1549548882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2200E-9698-495A-9C8C-5ABCC00D3ADD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B9252-105B-48C6-9864-650405ADA3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ShockwaveFlash1" r:id="rId2" imgW="5485714" imgH="5638095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Tester</dc:creator>
  <cp:lastModifiedBy>Tester</cp:lastModifiedBy>
  <cp:revision>4</cp:revision>
  <dcterms:created xsi:type="dcterms:W3CDTF">2007-09-23T11:49:18Z</dcterms:created>
  <dcterms:modified xsi:type="dcterms:W3CDTF">2007-09-23T11:59:07Z</dcterms:modified>
</cp:coreProperties>
</file>